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69" r:id="rId5"/>
    <p:sldId id="268" r:id="rId6"/>
    <p:sldId id="267" r:id="rId7"/>
    <p:sldId id="266" r:id="rId8"/>
    <p:sldId id="265" r:id="rId9"/>
    <p:sldId id="264" r:id="rId10"/>
    <p:sldId id="257" r:id="rId11"/>
    <p:sldId id="258" r:id="rId12"/>
    <p:sldId id="272" r:id="rId13"/>
    <p:sldId id="275" r:id="rId14"/>
    <p:sldId id="274" r:id="rId15"/>
    <p:sldId id="273" r:id="rId16"/>
    <p:sldId id="278" r:id="rId17"/>
    <p:sldId id="277" r:id="rId18"/>
    <p:sldId id="276" r:id="rId19"/>
    <p:sldId id="280" r:id="rId20"/>
    <p:sldId id="259" r:id="rId21"/>
    <p:sldId id="260" r:id="rId22"/>
    <p:sldId id="261" r:id="rId23"/>
    <p:sldId id="262" r:id="rId24"/>
    <p:sldId id="263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29.11.2020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848872" cy="1296144"/>
          </a:xfrm>
          <a:solidFill>
            <a:schemeClr val="accent4">
              <a:lumMod val="60000"/>
              <a:lumOff val="40000"/>
            </a:schemeClr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tr-TR" b="1" dirty="0" smtClean="0"/>
              <a:t>      </a:t>
            </a:r>
            <a:r>
              <a:rPr lang="tr-TR" b="1" dirty="0" smtClean="0"/>
              <a:t>ŞEHİT FAHRETTİN BOYRAZ ANADOLU LİSESİ</a:t>
            </a:r>
            <a:endParaRPr lang="tr-TR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84887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483533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483533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417026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36042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37546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8628" y="6457010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417026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8628" y="6485509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79303" y="6484719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36042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" y="476672"/>
            <a:ext cx="847578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95536" y="623731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56895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687" r="-1744" b="-687"/>
          <a:stretch/>
        </p:blipFill>
        <p:spPr bwMode="auto">
          <a:xfrm>
            <a:off x="434867" y="476672"/>
            <a:ext cx="873630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C:\Users\Y_B\Desktop\WhatsApp Image 2019-08-19 at 23.32.40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213227"/>
            <a:ext cx="971600" cy="119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07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" y="188640"/>
            <a:ext cx="900366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C:\Users\Y_B\Desktop\WhatsApp Image 2019-08-19 at 23.32.40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1268760"/>
            <a:ext cx="792088" cy="95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 descr="C:\Users\Y_B\Desktop\WhatsApp Image 2019-08-19 at 23.32.40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0432" y="6093296"/>
            <a:ext cx="827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61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8" y="404664"/>
            <a:ext cx="870469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2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6339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1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969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0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7" y="116632"/>
            <a:ext cx="900367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5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063411" y="60354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         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683568" y="5758410"/>
            <a:ext cx="75806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TEŞEKKÜR EDERİZ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M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2" y="1093947"/>
            <a:ext cx="80570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4" y="333374"/>
            <a:ext cx="8577517" cy="61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81755" y="6061549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2379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23731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4893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23731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5991091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237312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3157" y="6389317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6417026"/>
            <a:ext cx="7056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1000" i="1" dirty="0" smtClean="0">
                <a:latin typeface="Comic Sans MS" panose="030F0702030302020204" pitchFamily="66" charset="0"/>
              </a:rPr>
              <a:t>BİLİNÇLİ İNTERNET KULLANIMI</a:t>
            </a:r>
            <a:endParaRPr lang="tr-TR" sz="1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63</Words>
  <Application>Microsoft Office PowerPoint</Application>
  <PresentationFormat>Ekran Gösterisi (4:3)</PresentationFormat>
  <Paragraphs>21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2" baseType="lpstr">
      <vt:lpstr>Arial</vt:lpstr>
      <vt:lpstr>Calibri</vt:lpstr>
      <vt:lpstr>Comic Sans MS</vt:lpstr>
      <vt:lpstr>Ofis Teması</vt:lpstr>
      <vt:lpstr>      ŞEHİT FAHRETTİN BOYRAZ ANADOLU LİSESİ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dell</dc:creator>
  <cp:lastModifiedBy>acer</cp:lastModifiedBy>
  <cp:revision>8</cp:revision>
  <dcterms:created xsi:type="dcterms:W3CDTF">2020-11-26T08:13:06Z</dcterms:created>
  <dcterms:modified xsi:type="dcterms:W3CDTF">2020-11-29T06:27:03Z</dcterms:modified>
</cp:coreProperties>
</file>